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59" r:id="rId5"/>
    <p:sldId id="268" r:id="rId6"/>
    <p:sldId id="260" r:id="rId7"/>
    <p:sldId id="265" r:id="rId8"/>
    <p:sldId id="267" r:id="rId9"/>
    <p:sldId id="264" r:id="rId10"/>
    <p:sldId id="263" r:id="rId11"/>
    <p:sldId id="266" r:id="rId12"/>
    <p:sldId id="262" r:id="rId13"/>
    <p:sldId id="261" r:id="rId14"/>
    <p:sldId id="257" r:id="rId15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B89306-FF78-4D5B-9F2B-9FF8DE7B9F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4A81EFE-3A52-4BE9-8B27-076A3FF070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6C299C-F82B-479C-8843-0EAD88B58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D754-F21A-469F-B038-E8CD859FC9FB}" type="datetimeFigureOut">
              <a:rPr lang="es-PE" smtClean="0"/>
              <a:t>19/04/2025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DBDCBB-8407-4950-AED2-7B7A51A1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7AFE6A-954F-4154-ACE5-711DEFD42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48B29-E0E0-4643-9331-084BB91F1D9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49465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747D41-D67B-4FE6-BCA7-5100C8B8B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5742D02-2AA0-491D-A031-3EA4397F60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70A6BC-A716-4F28-AFDB-6198A21DF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D754-F21A-469F-B038-E8CD859FC9FB}" type="datetimeFigureOut">
              <a:rPr lang="es-PE" smtClean="0"/>
              <a:t>19/04/2025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7D7B4E1-D4B9-4953-806F-36F6FAF4E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932BFB3-9E01-499C-99CE-DE835EB1F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48B29-E0E0-4643-9331-084BB91F1D9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3361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FF6DEC-E92F-4F80-BD80-32BFD659E3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6445715-CE62-44EC-905D-C23EC58250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56FB0AD-8D59-4E46-9DCD-966F864DD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D754-F21A-469F-B038-E8CD859FC9FB}" type="datetimeFigureOut">
              <a:rPr lang="es-PE" smtClean="0"/>
              <a:t>19/04/2025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FEAC11-A5BA-4E51-A4A0-D8D2D10F0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03891E-CE93-47CF-9202-A46672BA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48B29-E0E0-4643-9331-084BB91F1D9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63625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265F3E-5A5B-4BD4-9AA7-CB7BE50C3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170207E-3B41-4AD0-AD71-DE658D3440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B03FAD6-F2DD-4F02-ADB3-1A653CFEF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D754-F21A-469F-B038-E8CD859FC9FB}" type="datetimeFigureOut">
              <a:rPr lang="es-PE" smtClean="0"/>
              <a:t>19/04/2025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A083CE-5F0C-425D-ACCF-186BFEB0C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A240533-675A-4F49-947D-0C1E62CEE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48B29-E0E0-4643-9331-084BB91F1D9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17277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93D779-3C76-492C-93F7-10895B9BE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3D65BB4-96BC-4350-BB23-8B6B835146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24AE80-E08C-4A68-9087-2CD07DB7F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D754-F21A-469F-B038-E8CD859FC9FB}" type="datetimeFigureOut">
              <a:rPr lang="es-PE" smtClean="0"/>
              <a:t>19/04/2025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21826A6-CD5A-49B2-937F-E49F8EF0B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9AFF53E-5759-45A0-BB05-9D14FA37F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48B29-E0E0-4643-9331-084BB91F1D9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4336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4244A7-59F8-4CE9-A748-A7AD10D1A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DF5400-C07D-4F34-9D1A-58B9EC99D6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F92F149-B91C-4248-9610-EB286718B4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E35C194-4AFC-45BD-AB5E-DA985A249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D754-F21A-469F-B038-E8CD859FC9FB}" type="datetimeFigureOut">
              <a:rPr lang="es-PE" smtClean="0"/>
              <a:t>19/04/2025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9BB1445-FE9E-44B5-982E-74370783F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9258E50-EEB6-4EF4-B1D2-5D7D6C4BB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48B29-E0E0-4643-9331-084BB91F1D9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6826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539089-78ED-48A4-92BE-9CEE27A07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82A916C-FB78-4EA7-A761-D5C76C463C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AAAC132-193C-4231-AC35-E384BB7BB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5A21639-AA95-47FF-9F81-7E0B526683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D2B1579-37BB-4B96-B44E-2CD95A44EC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83DC975-1286-4335-8020-8AD82D144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D754-F21A-469F-B038-E8CD859FC9FB}" type="datetimeFigureOut">
              <a:rPr lang="es-PE" smtClean="0"/>
              <a:t>19/04/2025</a:t>
            </a:fld>
            <a:endParaRPr lang="es-PE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6A0F02A-11EE-4674-84BB-1A8E77223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B2BD147-1E5F-414E-A85F-2CF74F802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48B29-E0E0-4643-9331-084BB91F1D9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25073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14121C-0E54-4213-881E-C9C3B0ED5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7BAC195-7511-47B1-95D1-5362AED7C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D754-F21A-469F-B038-E8CD859FC9FB}" type="datetimeFigureOut">
              <a:rPr lang="es-PE" smtClean="0"/>
              <a:t>19/04/2025</a:t>
            </a:fld>
            <a:endParaRPr lang="es-PE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8316E46-B28E-4CC3-9499-C21D88F95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B07E117-98C3-4F7A-A254-A91BD6BD4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48B29-E0E0-4643-9331-084BB91F1D9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4723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2C5F271-ACEA-486C-840A-24F332B09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D754-F21A-469F-B038-E8CD859FC9FB}" type="datetimeFigureOut">
              <a:rPr lang="es-PE" smtClean="0"/>
              <a:t>19/04/2025</a:t>
            </a:fld>
            <a:endParaRPr lang="es-PE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EFB9104-0CF0-4B30-B99B-C446DA6FC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93A5A07-BFF7-4F91-8CDC-D945A1480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48B29-E0E0-4643-9331-084BB91F1D9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57168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8DB5F6-11D9-4662-B26C-6F913C584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A20268B-7586-4F30-8ACA-33E7A6D0E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CE827DF-4AE5-4180-AC1F-63D180E356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6E0B9B3-B1C1-4CF7-A81C-AF4063FC4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D754-F21A-469F-B038-E8CD859FC9FB}" type="datetimeFigureOut">
              <a:rPr lang="es-PE" smtClean="0"/>
              <a:t>19/04/2025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B32C09-E287-4F19-8FB0-1B9209752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97D4A56-C371-429D-B50A-43094D1D6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48B29-E0E0-4643-9331-084BB91F1D9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9237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E4E4E5-57F1-4822-97CA-0014658E2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37E0E78-4625-4CC0-820E-145AB01E8F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08BA5E7-0638-48F9-B97F-08E75878DC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1E5D6E-B47D-4ED2-BC99-23C4BD7DB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D754-F21A-469F-B038-E8CD859FC9FB}" type="datetimeFigureOut">
              <a:rPr lang="es-PE" smtClean="0"/>
              <a:t>19/04/2025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2DFD056-3540-4A30-B6F7-C1CE476A3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9F153B5-B27E-4C11-9E27-C65EFFE53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48B29-E0E0-4643-9331-084BB91F1D9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74453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8C2A92B-F5D2-4374-A39D-489E39FC5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D2B301E-7AAD-4BD5-B91E-D5ECB7BA2E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CF1D002-F46D-4A0C-A802-0EDDB2843D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0D754-F21A-469F-B038-E8CD859FC9FB}" type="datetimeFigureOut">
              <a:rPr lang="es-PE" smtClean="0"/>
              <a:t>19/04/2025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02DFE8-1FCB-4E84-8BE3-CF77C6C04B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44E1A93-A609-41B4-B206-8B84E04B53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48B29-E0E0-4643-9331-084BB91F1D9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24292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0D5B108E-A877-4809-BB0C-017D02E8FBF3}"/>
              </a:ext>
            </a:extLst>
          </p:cNvPr>
          <p:cNvSpPr txBox="1"/>
          <p:nvPr/>
        </p:nvSpPr>
        <p:spPr>
          <a:xfrm>
            <a:off x="646771" y="3429000"/>
            <a:ext cx="68903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000" b="1" dirty="0">
                <a:solidFill>
                  <a:schemeClr val="bg1"/>
                </a:solidFill>
              </a:rPr>
              <a:t>BENVENIDOS EN BREVE EMPEZAMOS….!!!</a:t>
            </a:r>
            <a:endParaRPr lang="es-PE" sz="3000" b="1" dirty="0">
              <a:solidFill>
                <a:schemeClr val="bg1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E6C26D8-C362-4ED7-816D-820937187007}"/>
              </a:ext>
            </a:extLst>
          </p:cNvPr>
          <p:cNvSpPr txBox="1"/>
          <p:nvPr/>
        </p:nvSpPr>
        <p:spPr>
          <a:xfrm>
            <a:off x="678831" y="4170608"/>
            <a:ext cx="728436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nosotros, tu proyecto siempre será nuestra prioridad</a:t>
            </a:r>
            <a:r>
              <a:rPr lang="es-E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s-E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transformamos desafíos en soluciones efectivas, asegurando</a:t>
            </a:r>
          </a:p>
          <a:p>
            <a:pPr algn="ctr"/>
            <a:r>
              <a:rPr lang="es-E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que, sin importar su tamaño, se realice con los más altos </a:t>
            </a:r>
          </a:p>
          <a:p>
            <a:pPr algn="ctr"/>
            <a:r>
              <a:rPr lang="es-E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estándares de calidad, seguridad y salud ocupacional, </a:t>
            </a:r>
          </a:p>
          <a:p>
            <a:pPr algn="ctr"/>
            <a:r>
              <a:rPr lang="es-E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porque tu confianza es nuestro mayor logro.</a:t>
            </a:r>
            <a:endParaRPr lang="es-PE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910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4AD039-07C0-41CC-9A89-7735C0A689D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>
                <a:latin typeface="Arial" panose="020B0604020202020204" pitchFamily="34" charset="0"/>
                <a:cs typeface="Arial" panose="020B0604020202020204" pitchFamily="34" charset="0"/>
              </a:rPr>
              <a:t>Aquí titulo de la presentación interior</a:t>
            </a:r>
            <a:endParaRPr lang="es-P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AAD9162-6268-432F-90B9-2A2D1AFD320C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Textos, textos, textos….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102183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267299-C9AA-49A1-BFD7-7ED5692B374A}"/>
              </a:ext>
            </a:extLst>
          </p:cNvPr>
          <p:cNvSpPr txBox="1">
            <a:spLocks/>
          </p:cNvSpPr>
          <p:nvPr/>
        </p:nvSpPr>
        <p:spPr>
          <a:xfrm>
            <a:off x="1282700" y="1330325"/>
            <a:ext cx="6718300" cy="40957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Aquí titulo de la presentación</a:t>
            </a:r>
            <a:endParaRPr lang="es-P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488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AE9B20-C590-4543-8016-2C8439DEF5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>
                <a:latin typeface="Arial" panose="020B0604020202020204" pitchFamily="34" charset="0"/>
                <a:cs typeface="Arial" panose="020B0604020202020204" pitchFamily="34" charset="0"/>
              </a:rPr>
              <a:t>Aquí titulo de la presentación interior</a:t>
            </a:r>
            <a:endParaRPr lang="es-P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3EE2A48-7D37-40D9-B9C8-5A8F126C2B7C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Textos, textos, textos….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404463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475163-3B61-4B61-8D4E-D17886A5D82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>
                <a:latin typeface="Arial" panose="020B0604020202020204" pitchFamily="34" charset="0"/>
                <a:cs typeface="Arial" panose="020B0604020202020204" pitchFamily="34" charset="0"/>
              </a:rPr>
              <a:t>Aquí titulo de la presentación interior</a:t>
            </a:r>
            <a:endParaRPr lang="es-P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7E5F2A-4818-42CD-B352-C8166172C25C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Textos, textos, textos….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745622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80D6CB6-78A7-4163-8DDA-0932E652F26B}"/>
              </a:ext>
            </a:extLst>
          </p:cNvPr>
          <p:cNvSpPr txBox="1"/>
          <p:nvPr/>
        </p:nvSpPr>
        <p:spPr>
          <a:xfrm>
            <a:off x="3542371" y="3874159"/>
            <a:ext cx="69026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>
                <a:solidFill>
                  <a:schemeClr val="bg1"/>
                </a:solidFill>
              </a:rPr>
              <a:t>¡GRACIAS POR SU ATENCIÓN!</a:t>
            </a:r>
            <a:endParaRPr lang="es-PE" sz="4400" dirty="0">
              <a:solidFill>
                <a:schemeClr val="bg1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4E95385-1279-4375-A209-6FBF271A007A}"/>
              </a:ext>
            </a:extLst>
          </p:cNvPr>
          <p:cNvSpPr txBox="1"/>
          <p:nvPr/>
        </p:nvSpPr>
        <p:spPr>
          <a:xfrm>
            <a:off x="8787162" y="5140712"/>
            <a:ext cx="3315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chemeClr val="bg1"/>
                </a:solidFill>
              </a:rPr>
              <a:t>CONTACTENOS</a:t>
            </a:r>
            <a:endParaRPr lang="es-PE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483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6525533A-EC2F-4540-9B16-AC89577A01D6}"/>
              </a:ext>
            </a:extLst>
          </p:cNvPr>
          <p:cNvSpPr txBox="1">
            <a:spLocks/>
          </p:cNvSpPr>
          <p:nvPr/>
        </p:nvSpPr>
        <p:spPr>
          <a:xfrm>
            <a:off x="1282700" y="1330325"/>
            <a:ext cx="6718300" cy="40957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Aquí titulo de la presentación</a:t>
            </a:r>
            <a:endParaRPr lang="es-P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907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6E1232-E583-4246-AB72-D2193B571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Textos, textos, textos….</a:t>
            </a:r>
            <a:endParaRPr lang="es-PE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FD8792DD-CB76-4BDF-8D1A-30571AE171F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>
                <a:latin typeface="Arial" panose="020B0604020202020204" pitchFamily="34" charset="0"/>
                <a:cs typeface="Arial" panose="020B0604020202020204" pitchFamily="34" charset="0"/>
              </a:rPr>
              <a:t>Aquí titulo de la presentación interior</a:t>
            </a:r>
            <a:endParaRPr lang="es-P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839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D35C79E5-9B07-4B4C-91E5-CA660A567389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>
                <a:latin typeface="Arial" panose="020B0604020202020204" pitchFamily="34" charset="0"/>
                <a:cs typeface="Arial" panose="020B0604020202020204" pitchFamily="34" charset="0"/>
              </a:rPr>
              <a:t>Aquí titulo de la presentación interior</a:t>
            </a:r>
            <a:endParaRPr lang="es-P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E1E1C8F0-8FA6-4A9C-AB68-C5FFDB17028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Textos, textos, textos….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35300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FC092E15-2CA9-4A44-9339-71AD30E71F81}"/>
              </a:ext>
            </a:extLst>
          </p:cNvPr>
          <p:cNvSpPr txBox="1">
            <a:spLocks/>
          </p:cNvSpPr>
          <p:nvPr/>
        </p:nvSpPr>
        <p:spPr>
          <a:xfrm>
            <a:off x="1282700" y="1330325"/>
            <a:ext cx="6718300" cy="40957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Aquí titulo de la presentación</a:t>
            </a:r>
            <a:endParaRPr lang="es-P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077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EC5C09-EB6F-4A83-B06F-2D12E2C1EA2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>
                <a:latin typeface="Arial" panose="020B0604020202020204" pitchFamily="34" charset="0"/>
                <a:cs typeface="Arial" panose="020B0604020202020204" pitchFamily="34" charset="0"/>
              </a:rPr>
              <a:t>Aquí titulo de la presentación interior</a:t>
            </a:r>
            <a:endParaRPr lang="es-P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CE255A-CCA1-4BFE-B446-38BAD0391825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Textos, textos, textos….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201416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64D3BC-6A84-433B-A105-6BD491BEF4C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>
                <a:latin typeface="Arial" panose="020B0604020202020204" pitchFamily="34" charset="0"/>
                <a:cs typeface="Arial" panose="020B0604020202020204" pitchFamily="34" charset="0"/>
              </a:rPr>
              <a:t>Aquí titulo de la presentación interior</a:t>
            </a:r>
            <a:endParaRPr lang="es-P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E6058F-A339-4D8D-8792-E6409DBD63CB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Textos, textos, textos….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606762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1EF001-C577-40D5-A17B-6A32680D2564}"/>
              </a:ext>
            </a:extLst>
          </p:cNvPr>
          <p:cNvSpPr txBox="1">
            <a:spLocks/>
          </p:cNvSpPr>
          <p:nvPr/>
        </p:nvSpPr>
        <p:spPr>
          <a:xfrm>
            <a:off x="1282700" y="1330325"/>
            <a:ext cx="6718300" cy="40957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Aquí titulo de la presentación</a:t>
            </a:r>
            <a:endParaRPr lang="es-P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705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0C6104-5AC3-476E-8B9D-D1A50976818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>
                <a:latin typeface="Arial" panose="020B0604020202020204" pitchFamily="34" charset="0"/>
                <a:cs typeface="Arial" panose="020B0604020202020204" pitchFamily="34" charset="0"/>
              </a:rPr>
              <a:t>Aquí titulo de la presentación interior</a:t>
            </a:r>
            <a:endParaRPr lang="es-P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BF9EFF-D5FF-4775-9A7C-87081452FA2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Textos, textos, textos….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4043190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175</Words>
  <Application>Microsoft Office PowerPoint</Application>
  <PresentationFormat>Panorámica</PresentationFormat>
  <Paragraphs>27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Andrade Fajardo</dc:creator>
  <cp:lastModifiedBy>Iván Andrade Fajardo</cp:lastModifiedBy>
  <cp:revision>4</cp:revision>
  <dcterms:created xsi:type="dcterms:W3CDTF">2025-04-18T14:34:22Z</dcterms:created>
  <dcterms:modified xsi:type="dcterms:W3CDTF">2025-04-19T14:37:53Z</dcterms:modified>
</cp:coreProperties>
</file>